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DM Sans" panose="020B0604020202020204" charset="0"/>
      <p:regular r:id="rId10"/>
    </p:embeddedFont>
    <p:embeddedFont>
      <p:font typeface="Dela Gothic One" panose="020B060402020202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62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Restaurant Menu Calculator: A C++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the development of a comprehensive menu calculator application designed to streamline restaurant operations. It dives into the project's objectives, features, technical implementation, and future directions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62115" y="5971937"/>
            <a:ext cx="237267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Presented by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2100" dirty="0">
              <a:solidFill>
                <a:schemeClr val="bg1"/>
              </a:solidFill>
            </a:endParaRPr>
          </a:p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Salman Haider BCY243058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Sharjeel Yasin  BCY243067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7487-7BF1-9C57-F5DB-2FF25CC3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19" y="33381"/>
            <a:ext cx="6136481" cy="8107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63010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50705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Automating Order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the calculation of orders, reducing manual errors and increasing efficiency.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45380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Providing Detailed Reports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reports on sales, popular items, and customer preferences for data-driven decision-making.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DAF98-9CDC-4B58-92B2-56A287638EAD}"/>
              </a:ext>
            </a:extLst>
          </p:cNvPr>
          <p:cNvSpPr/>
          <p:nvPr/>
        </p:nvSpPr>
        <p:spPr>
          <a:xfrm>
            <a:off x="12638315" y="7756071"/>
            <a:ext cx="1992085" cy="359228"/>
          </a:xfrm>
          <a:prstGeom prst="rect">
            <a:avLst/>
          </a:prstGeom>
          <a:solidFill>
            <a:srgbClr val="0909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97857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 of the Menu Calculator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28913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953107"/>
            <a:ext cx="29077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Menu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439239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user-friendly interface that displays the restaurant's menu with prices and descriptions.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28913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2953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439239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 users to select items, enter quantities, and modify orders.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20139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144333"/>
            <a:ext cx="29065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Price Calculation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630466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calculate the total bill, including taxes and discounts.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920139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0942" y="514433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0942" y="5986701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multiple orders, save order history, and generate receipts.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0B329-284A-4616-9F1F-FC08BFC8E2D4}"/>
              </a:ext>
            </a:extLst>
          </p:cNvPr>
          <p:cNvSpPr/>
          <p:nvPr/>
        </p:nvSpPr>
        <p:spPr>
          <a:xfrm>
            <a:off x="12638315" y="7756071"/>
            <a:ext cx="1992085" cy="359228"/>
          </a:xfrm>
          <a:prstGeom prst="rect">
            <a:avLst/>
          </a:prstGeom>
          <a:solidFill>
            <a:srgbClr val="0909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9419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496848"/>
            <a:ext cx="7880271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Functional Logic and Algorithms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5" y="1955363"/>
            <a:ext cx="902732" cy="1444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5345" y="2135862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5345" y="2540913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data structures to represent menu items, prices, and orders.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5" y="3399711"/>
            <a:ext cx="902732" cy="1444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5345" y="3580209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Validation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5345" y="3985260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user input to ensure accurate data entry.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65" y="4844058"/>
            <a:ext cx="902732" cy="1444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5345" y="5024557"/>
            <a:ext cx="243828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Calculation Logic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5345" y="5429607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algorithms to calculate total bill, taxes, and discounts.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65" y="6288405"/>
            <a:ext cx="902732" cy="1444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5345" y="6468904"/>
            <a:ext cx="259544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 Generation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5345" y="6873954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algorithms to generate reports based on order history and sales data.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8705"/>
            <a:ext cx="127724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and Coding Approach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214682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01371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604611"/>
            <a:ext cx="51643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 smtClean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C++   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090743"/>
            <a:ext cx="674048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chose C++ programming language fo</a:t>
            </a:r>
            <a:r>
              <a:rPr lang="en-US" sz="1700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 our project.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9170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3881438"/>
            <a:ext cx="4327446" cy="1612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47103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 Design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584144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classes for MenuItems, Orders, and Reports to encapsulate data and functionality.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505926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548193"/>
            <a:ext cx="6491288" cy="16127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6137791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64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25090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Divide the code into modular functions for enhanced reusability and maintainability.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AFF1A-AF15-4F91-9D8F-D9F3B2C696FA}"/>
              </a:ext>
            </a:extLst>
          </p:cNvPr>
          <p:cNvSpPr/>
          <p:nvPr/>
        </p:nvSpPr>
        <p:spPr>
          <a:xfrm>
            <a:off x="12638315" y="7756071"/>
            <a:ext cx="1992085" cy="359228"/>
          </a:xfrm>
          <a:prstGeom prst="rect">
            <a:avLst/>
          </a:prstGeom>
          <a:solidFill>
            <a:srgbClr val="0909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543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and Techniques Utilized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7577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133963"/>
            <a:ext cx="365117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C++ Programming Language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3976330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the power and flexibility of C++ for efficient code execution and complex calculations.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237577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3133963"/>
            <a:ext cx="29881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Studio IDE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3620095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a powerful IDE to streamline code development, debugging, and testing.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58309" y="6424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1641"/>
            <a:ext cx="126840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847618"/>
            <a:ext cx="3278386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437215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4253270" y="3064193"/>
            <a:ext cx="41687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Successful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3270" y="3550325"/>
            <a:ext cx="94022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restaurant menu calculator successfully achieved its objectives, streamlining restaurant operations.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144923" y="4445079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568547"/>
            <a:ext cx="6556891" cy="1959412"/>
          </a:xfrm>
          <a:prstGeom prst="roundRect">
            <a:avLst>
              <a:gd name="adj" fmla="val 464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2504" y="5331500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31775" y="4785122"/>
            <a:ext cx="37295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31775" y="5271254"/>
            <a:ext cx="612374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 could include online ordering integration, customer loyalty programs, and menu customization features.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24179-B073-4507-8AB3-1529063C5E6C}"/>
              </a:ext>
            </a:extLst>
          </p:cNvPr>
          <p:cNvSpPr/>
          <p:nvPr/>
        </p:nvSpPr>
        <p:spPr>
          <a:xfrm>
            <a:off x="12638315" y="7756071"/>
            <a:ext cx="1992085" cy="359228"/>
          </a:xfrm>
          <a:prstGeom prst="rect">
            <a:avLst/>
          </a:prstGeom>
          <a:solidFill>
            <a:srgbClr val="0909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346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DM Sans</vt:lpstr>
      <vt:lpstr>Dela Gothic One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Sharjeel Yasin</cp:lastModifiedBy>
  <cp:revision>5</cp:revision>
  <dcterms:created xsi:type="dcterms:W3CDTF">2025-01-15T15:21:38Z</dcterms:created>
  <dcterms:modified xsi:type="dcterms:W3CDTF">2025-01-16T10:14:25Z</dcterms:modified>
</cp:coreProperties>
</file>